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1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127"/>
    <a:srgbClr val="FAB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pport Center" userId="1e2d68e2-e6c7-4575-8ca3-817fd7b0ead2" providerId="ADAL" clId="{136774A5-DA55-4A16-BE5D-A372F843B462}"/>
    <pc:docChg chg="modSld modMainMaster">
      <pc:chgData name="Support Center" userId="1e2d68e2-e6c7-4575-8ca3-817fd7b0ead2" providerId="ADAL" clId="{136774A5-DA55-4A16-BE5D-A372F843B462}" dt="2019-08-28T17:06:05.184" v="18" actId="1036"/>
      <pc:docMkLst>
        <pc:docMk/>
      </pc:docMkLst>
      <pc:sldChg chg="modSp">
        <pc:chgData name="Support Center" userId="1e2d68e2-e6c7-4575-8ca3-817fd7b0ead2" providerId="ADAL" clId="{136774A5-DA55-4A16-BE5D-A372F843B462}" dt="2019-08-28T17:05:03.726" v="0" actId="1076"/>
        <pc:sldMkLst>
          <pc:docMk/>
          <pc:sldMk cId="2412659171" sldId="257"/>
        </pc:sldMkLst>
        <pc:spChg chg="mod">
          <ac:chgData name="Support Center" userId="1e2d68e2-e6c7-4575-8ca3-817fd7b0ead2" providerId="ADAL" clId="{136774A5-DA55-4A16-BE5D-A372F843B462}" dt="2019-08-28T17:05:03.726" v="0" actId="1076"/>
          <ac:spMkLst>
            <pc:docMk/>
            <pc:sldMk cId="2412659171" sldId="257"/>
            <ac:spMk id="2" creationId="{ACC8B9D2-A1F0-4B61-A954-F8A38BD56A97}"/>
          </ac:spMkLst>
        </pc:spChg>
      </pc:sldChg>
      <pc:sldMasterChg chg="modSp">
        <pc:chgData name="Support Center" userId="1e2d68e2-e6c7-4575-8ca3-817fd7b0ead2" providerId="ADAL" clId="{136774A5-DA55-4A16-BE5D-A372F843B462}" dt="2019-08-28T17:06:05.184" v="18" actId="1036"/>
        <pc:sldMasterMkLst>
          <pc:docMk/>
          <pc:sldMasterMk cId="3431966726" sldId="2147483671"/>
        </pc:sldMasterMkLst>
        <pc:spChg chg="mod">
          <ac:chgData name="Support Center" userId="1e2d68e2-e6c7-4575-8ca3-817fd7b0ead2" providerId="ADAL" clId="{136774A5-DA55-4A16-BE5D-A372F843B462}" dt="2019-08-28T17:06:05.184" v="18" actId="1036"/>
          <ac:spMkLst>
            <pc:docMk/>
            <pc:sldMasterMk cId="3431966726" sldId="2147483671"/>
            <ac:spMk id="7" creationId="{7BC49863-73A6-46A1-821A-DE71421D4DBD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A0C8D-48D2-498F-8EA3-9F15739EC733}" type="datetimeFigureOut">
              <a:rPr lang="en-GB" smtClean="0"/>
              <a:t>28/08/2019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5566F-1370-4B0F-8BB1-7ABE6E91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2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5566F-1370-4B0F-8BB1-7ABE6E91CCD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70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5566F-1370-4B0F-8BB1-7ABE6E91CCD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432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DA0597-AC74-4A66-8DCD-2CCC5270F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81ABB89-8039-4DE5-B0BB-241F3DCF2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C7E4FC-F0C7-4DAE-82AB-A6D387BD1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26A-AD64-4AE3-BF2B-61B38682735D}" type="datetime1">
              <a:rPr lang="nl-NL" smtClean="0"/>
              <a:t>28-8-2019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E18F1E-D21D-4EDE-96C3-569AE503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DA192E-14BF-4565-9148-B3613B05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7EC9-A757-419D-9B3C-BB56D4635205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88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FDE5C-277D-4485-94DD-53742623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4225CF6-DC77-4318-ADE3-62DF251E3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7CFB67-F654-4B70-A35C-618D9609C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C03E655-D877-4986-9F4B-A66EFF086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i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10DB4B8-3E1C-4EBF-85E5-7E705FFD7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7DAECE6-48B8-4334-B259-1FCA6B25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061-9BA6-4207-A36F-F8DFDB44914A}" type="datetime1">
              <a:rPr lang="nl-NL" smtClean="0"/>
              <a:t>28-8-2019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34FD664-20D0-4456-BC5A-F123B7FD8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77A0677-D05C-481E-AF34-B897332AE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8FF3-86A8-41CC-9148-02F38C5B22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46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84DD4D-E271-48FD-979B-3B8F75039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D0CF447-FB72-429C-8C4D-000BEE3EA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A200DBD-E45B-4D8E-BBA1-1C0EF34E8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7964676-AB10-450B-9C71-B6CE1630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091B-42EE-4F53-84AF-56B54622BEB2}" type="datetime1">
              <a:rPr lang="nl-NL" smtClean="0"/>
              <a:t>28-8-2019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A881E0C-25A9-4DB3-AC81-AEA708BA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A86ACCC-6A39-4552-8FF4-1FD1DA709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8FF3-86A8-41CC-9148-02F38C5B22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75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CEE1F4-9FC1-4940-9CD4-CAC2495B8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877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1EBA0E-04B5-4CDA-A3EA-C0C44E471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BD409A-2776-4F7B-B5FF-FF6373850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1656-D021-4267-99E7-7828FE369B5B}" type="datetime1">
              <a:rPr lang="nl-NL" smtClean="0"/>
              <a:t>28-8-2019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EA4D46-D74B-43CB-8864-DED383D4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906FB3-BD9A-42AB-8CC6-404C026A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7EC9-A757-419D-9B3C-BB56D463520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77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F2DCB2-1EEB-4543-BAD7-6BD0844AE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FF3276-BAE0-47B6-8DB2-15D0B5581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A60F0B-C590-4988-81D0-FE0B7387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07F1-51B5-44CB-ADC0-BDA9C8913F85}" type="datetime1">
              <a:rPr lang="nl-NL" smtClean="0"/>
              <a:t>28-8-2019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34F401-12A3-4756-97A0-125D4931F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04AA1B-290D-47F4-B547-3C007EAC2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7EC9-A757-419D-9B3C-BB56D463520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41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511F0-F3FB-4142-A9E5-2C0274CE0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877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2DB77C-11F6-4317-9747-BBFF6CDFC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009A62-B4A3-4EB6-9F06-1737C1D6F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922F2D5-D33F-41DA-83E8-10878BF0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04C7-83FD-42F5-A494-C41575A1163E}" type="datetime1">
              <a:rPr lang="nl-NL" smtClean="0"/>
              <a:t>28-8-2019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D7C16A-1CE6-4C7A-8F79-4127F6F6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99CC9EE-F2AA-48B9-B6F6-0A000BA3C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7EC9-A757-419D-9B3C-BB56D463520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273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02043-7CC0-4C07-80AF-E4FEEE68F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43A3FA-4AC8-46B2-B01A-75A8FFA9D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5C817C5-3897-4AB5-BA93-F0B1210F7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C62D9A9-2B23-4854-9F71-262DF381A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48A013B-30BB-4AB7-90D4-DCB745F6A2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AA71E40-49DA-492C-A83B-4D0077527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B074-B9A6-471E-B1A3-594A9304857F}" type="datetime1">
              <a:rPr lang="nl-NL" smtClean="0"/>
              <a:t>28-8-2019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9E74AB5-6CD1-423B-A13D-D274668E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28680C5-FB56-49AB-A773-D4390C1D6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7EC9-A757-419D-9B3C-BB56D463520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904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7F798-CF34-474D-9F12-D2491F08A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4882D5-BD3A-4CF5-9699-051F68F9C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EE8F48-C6E8-451A-A360-4A1318406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B26C796-46D8-497D-9D1E-F70723AF7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2D88-F2BC-4385-91A9-34F863DCB60C}" type="datetime1">
              <a:rPr lang="nl-NL" smtClean="0"/>
              <a:t>28-8-2019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C40B8BA-5E37-4523-B46F-DACEBD72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CCA347-C167-435B-BB0B-C0425294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7EC9-A757-419D-9B3C-BB56D463520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125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54D16-A4D0-4A45-A9A5-421FB5CDE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D0D00CF-FAC3-45A1-8E64-FC038A029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845281C-960E-4289-9960-95E9CB2FA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D33C699-89AB-4824-9D57-F98C28F6C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3029-181E-4A2F-B839-C3DD8EA1E367}" type="datetime1">
              <a:rPr lang="nl-NL" smtClean="0"/>
              <a:t>28-8-2019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B5BB2AA-F069-467A-BB80-C84C8AC93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95C684-F29A-486A-B523-1CC3A80F4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7EC9-A757-419D-9B3C-BB56D463520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002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4905E9-CB26-4155-AA4F-F8E69BC70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670AE0-B687-406C-A8E3-198852DD2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935AEF-D765-444E-8D1D-7010C8BC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61F7-D2A1-473E-9D49-A7575821B172}" type="datetime1">
              <a:rPr lang="nl-NL" smtClean="0"/>
              <a:t>28-8-2019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4E9D49-3CF4-4E9E-B2C5-C679EB7C0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A9716D-B7F5-4B4B-88BF-D1228034A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8FF3-86A8-41CC-9148-02F38C5B22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07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BF481-EF56-422E-A268-6BA0D46BF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7CCCB9-7081-4C92-900F-886934E4A0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9299"/>
            <a:ext cx="5181600" cy="415766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5E2190-0BBA-4114-9227-B93173A11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9299"/>
            <a:ext cx="5181600" cy="415766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258178D-160A-4046-B528-0BC4E1CF6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72BE-53A8-47CB-A078-1385ADE06D88}" type="datetime1">
              <a:rPr lang="nl-NL" smtClean="0"/>
              <a:t>28-8-2019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C9DE05A-833E-4B15-8DD9-02EEB8F27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DA78C2-7CD3-4854-896F-05D9EB879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8FF3-86A8-41CC-9148-02F38C5B22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345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>
            <a:extLst>
              <a:ext uri="{FF2B5EF4-FFF2-40B4-BE49-F238E27FC236}">
                <a16:creationId xmlns:a16="http://schemas.microsoft.com/office/drawing/2014/main" id="{DB7DC0B8-F091-4828-8662-5D3E92BD378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9B12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8E119F06-852F-4420-9B52-B65501C03610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4" y="5962946"/>
            <a:ext cx="12192000" cy="967656"/>
          </a:xfrm>
          <a:prstGeom prst="rect">
            <a:avLst/>
          </a:prstGeom>
        </p:spPr>
      </p:pic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5F2B8E5-4FED-4478-BC36-D4DDF807C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1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18538D-69C9-4B90-A343-1FFB6B47D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E526C150-0256-4575-9CE1-E7B7419915A7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458" y="5962946"/>
            <a:ext cx="12192000" cy="967656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061888-16DC-4647-94F3-10CD7D0B6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7344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9B127"/>
                </a:solidFill>
                <a:latin typeface="Arial Narrow" panose="020B0606020202030204" pitchFamily="34" charset="0"/>
              </a:defRPr>
            </a:lvl1pPr>
          </a:lstStyle>
          <a:p>
            <a:fld id="{7E677D56-07A1-4F89-9649-C0C5D518225C}" type="datetime1">
              <a:rPr lang="nl-NL" smtClean="0"/>
              <a:t>28-8-2019</a:t>
            </a:fld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2E0AA7-AB06-45E0-AE35-A0AC7D089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9B127"/>
                </a:solidFill>
                <a:latin typeface="Arial Narrow" panose="020B0606020202030204" pitchFamily="34" charset="0"/>
              </a:defRPr>
            </a:lvl1pPr>
          </a:lstStyle>
          <a:p>
            <a:fld id="{15177EC9-A757-419D-9B3C-BB56D463520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230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3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1"/>
        </a:buBlip>
        <a:defRPr sz="2800" kern="1200">
          <a:solidFill>
            <a:schemeClr val="tx1"/>
          </a:solidFill>
          <a:latin typeface="+mj-lt"/>
          <a:ea typeface="+mn-ea"/>
          <a:cs typeface="Sarabun" panose="00000500000000000000" pitchFamily="2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Sarabun" panose="00000500000000000000" pitchFamily="2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Sarabun" panose="00000500000000000000" pitchFamily="2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Sarabun" panose="00000500000000000000" pitchFamily="2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Sarabun" panose="00000500000000000000" pitchFamily="2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5D8C92FC-F61D-4B92-B34A-439F8B8057A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1" y="5962628"/>
            <a:ext cx="12192000" cy="967656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17E0726A-8791-439E-8403-E0C87023C79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9" y="6081331"/>
            <a:ext cx="12192000" cy="967656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7BC49863-73A6-46A1-821A-DE71421D4DBD}"/>
              </a:ext>
            </a:extLst>
          </p:cNvPr>
          <p:cNvSpPr/>
          <p:nvPr userDrawn="1"/>
        </p:nvSpPr>
        <p:spPr>
          <a:xfrm flipV="1">
            <a:off x="554182" y="1746580"/>
            <a:ext cx="11083636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06C8482-BC12-4B03-9A69-5DDC891EC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4B20D6-F172-4FAD-93B0-BCCC65434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19299"/>
            <a:ext cx="10515600" cy="4157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5FCFC6-D1D8-4F97-89D7-CAACC3293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754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BC3398B1-9A4C-48B4-8ECC-6B418E2015D4}" type="datetime1">
              <a:rPr lang="nl-NL" smtClean="0"/>
              <a:t>28-8-2019</a:t>
            </a:fld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5D38A9-2A4D-4590-B140-2B0800FA98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C17C8FF3-86A8-41CC-9148-02F38C5B221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196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80" r:id="rId4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 spc="3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8"/>
        </a:buBlip>
        <a:defRPr sz="2800" kern="1200">
          <a:solidFill>
            <a:schemeClr val="tx1"/>
          </a:solidFill>
          <a:latin typeface="Sarabun" panose="00000500000000000000" pitchFamily="2" charset="-34"/>
          <a:ea typeface="+mn-ea"/>
          <a:cs typeface="Sarabun" panose="00000500000000000000" pitchFamily="2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Sarabun" panose="00000500000000000000" pitchFamily="2" charset="-34"/>
          <a:ea typeface="+mn-ea"/>
          <a:cs typeface="Sarabun" panose="00000500000000000000" pitchFamily="2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arabun" panose="00000500000000000000" pitchFamily="2" charset="-34"/>
          <a:ea typeface="+mn-ea"/>
          <a:cs typeface="Sarabun" panose="00000500000000000000" pitchFamily="2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arabun" panose="00000500000000000000" pitchFamily="2" charset="-34"/>
          <a:ea typeface="+mn-ea"/>
          <a:cs typeface="Sarabun" panose="00000500000000000000" pitchFamily="2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arabun" panose="00000500000000000000" pitchFamily="2" charset="-34"/>
          <a:ea typeface="+mn-ea"/>
          <a:cs typeface="Sarabun" panose="00000500000000000000" pitchFamily="2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E378D-ECEE-422A-B45E-4078225484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Research </a:t>
            </a:r>
            <a:r>
              <a:rPr lang="nl-NL" dirty="0" err="1"/>
              <a:t>title</a:t>
            </a:r>
            <a:r>
              <a:rPr lang="nl-NL" dirty="0"/>
              <a:t> here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681A7CA-1E54-4B90-B302-FC63419E1F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Name of Researcher</a:t>
            </a:r>
          </a:p>
          <a:p>
            <a:r>
              <a:rPr lang="nl-NL" dirty="0"/>
              <a:t>Name of </a:t>
            </a:r>
            <a:r>
              <a:rPr lang="nl-NL" dirty="0" err="1"/>
              <a:t>Institute</a:t>
            </a:r>
            <a:r>
              <a:rPr lang="nl-NL" dirty="0"/>
              <a:t> </a:t>
            </a:r>
          </a:p>
          <a:p>
            <a:r>
              <a:rPr lang="nl-NL" dirty="0"/>
              <a:t>29</a:t>
            </a:r>
            <a:r>
              <a:rPr lang="nl-NL" baseline="30000" dirty="0"/>
              <a:t>th</a:t>
            </a:r>
            <a:r>
              <a:rPr lang="nl-NL" dirty="0"/>
              <a:t> IAPRI Symposium, </a:t>
            </a:r>
            <a:r>
              <a:rPr lang="nl-NL" dirty="0" err="1"/>
              <a:t>June</a:t>
            </a:r>
            <a:r>
              <a:rPr lang="nl-NL" dirty="0"/>
              <a:t> 2019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39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8B9D2-A1F0-4B61-A954-F8A38BD56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145"/>
            <a:ext cx="10515600" cy="1325563"/>
          </a:xfrm>
        </p:spPr>
        <p:txBody>
          <a:bodyPr/>
          <a:lstStyle/>
          <a:p>
            <a:r>
              <a:rPr lang="nl-NL" dirty="0"/>
              <a:t>Goal of </a:t>
            </a:r>
            <a:r>
              <a:rPr lang="nl-NL" dirty="0" err="1"/>
              <a:t>the</a:t>
            </a:r>
            <a:r>
              <a:rPr lang="nl-NL" dirty="0"/>
              <a:t> research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F180F5-7CD0-4D41-9168-1E97E7B25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65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2D925-F6B7-41E7-ACD0-1AEB0557C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Research approach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2C2CBF-83FF-45FC-B01D-552BDB7E1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19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DFA37-3C49-4C4C-86BC-23C88D25F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Results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conclusions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3E0999-E481-4AD9-AB77-E42B499D9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410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8BD58C-72E9-4C10-965A-F5FD894C4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Recommendations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C04C5D-B581-434E-8195-8C63C41F8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6796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3740</TotalTime>
  <Words>27</Words>
  <Application>Microsoft Office PowerPoint</Application>
  <PresentationFormat>Widescreen</PresentationFormat>
  <Paragraphs>10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Sarabun</vt:lpstr>
      <vt:lpstr>Wingdings</vt:lpstr>
      <vt:lpstr>Kantoorthema</vt:lpstr>
      <vt:lpstr>Aangepast ontwerp</vt:lpstr>
      <vt:lpstr>Research title here</vt:lpstr>
      <vt:lpstr>Goal of the research</vt:lpstr>
      <vt:lpstr>Research approach</vt:lpstr>
      <vt:lpstr>Results and conclusions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Mieke vdBerg</dc:creator>
  <cp:lastModifiedBy>Support Center</cp:lastModifiedBy>
  <cp:revision>21</cp:revision>
  <dcterms:created xsi:type="dcterms:W3CDTF">2019-02-05T11:21:47Z</dcterms:created>
  <dcterms:modified xsi:type="dcterms:W3CDTF">2019-08-28T17:06:09Z</dcterms:modified>
</cp:coreProperties>
</file>