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C81"/>
    <a:srgbClr val="F8D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FA643-B636-4956-96E5-EC4BB0089D5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FF314-5C29-46F3-B9E7-EB0A14D1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2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FF314-5C29-46F3-B9E7-EB0A14D1DE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4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65FC-49AA-1857-ED95-AF89D2D69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E2BA2-F581-F1AA-C233-FB98443D9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17E38-E559-6E15-3EF9-58F415F00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1895-57B2-4203-BA1F-5E7CC8D7C4B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3EFD1-0DD3-003B-5366-821DB2FC8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EFC97-0065-2B4A-FEC0-6F5FEAF9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Conference Poster Pitch</a:t>
            </a:r>
          </a:p>
        </p:txBody>
      </p:sp>
    </p:spTree>
    <p:extLst>
      <p:ext uri="{BB962C8B-B14F-4D97-AF65-F5344CB8AC3E}">
        <p14:creationId xmlns:p14="http://schemas.microsoft.com/office/powerpoint/2010/main" val="149662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5E011-7E8C-E38B-F46A-CC626F1C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23BC5-E86B-37A9-AB1E-A3F34540F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4D09D-1133-7F07-2962-57EB2F1D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1895-57B2-4203-BA1F-5E7CC8D7C4B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10C60-BC02-9A44-A3DF-2F87ED13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80072-EF3E-04CD-C88D-444A8BDC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BB-F8BA-4CDF-A947-1A9E1283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C9CADA-41F7-B35B-114E-E884F1AD9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8E0FF-2949-DCAD-04C9-3DE7E62C6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EB050-1DCA-6B33-82A2-2931428A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1895-57B2-4203-BA1F-5E7CC8D7C4B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12125-41DD-D301-77B2-96489FC8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10753-2BAC-FC34-F82B-C9A2A467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BB-F8BA-4CDF-A947-1A9E1283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4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014AF-39D3-21AC-EE45-BFA74365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FA75-0A9A-B1F7-E263-C8C63BFB4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87" y="1068404"/>
            <a:ext cx="11337758" cy="5072514"/>
          </a:xfrm>
        </p:spPr>
        <p:txBody>
          <a:bodyPr>
            <a:normAutofit/>
          </a:bodyPr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B6FC2-6F2F-B10C-AAF0-84150F5D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1895-57B2-4203-BA1F-5E7CC8D7C4B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3296C-CCAD-5F12-FBB5-6C977760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76F9C-0392-8878-9440-39B15405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4C81"/>
                </a:solidFill>
              </a:defRPr>
            </a:lvl1pPr>
          </a:lstStyle>
          <a:p>
            <a:r>
              <a:rPr lang="en-US" dirty="0"/>
              <a:t>Conference Poster Pitch</a:t>
            </a:r>
          </a:p>
        </p:txBody>
      </p:sp>
    </p:spTree>
    <p:extLst>
      <p:ext uri="{BB962C8B-B14F-4D97-AF65-F5344CB8AC3E}">
        <p14:creationId xmlns:p14="http://schemas.microsoft.com/office/powerpoint/2010/main" val="229249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ACB6-1641-3D42-057C-770E698DB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096AF-44D0-573D-F5F3-F3F7AF72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BBB41-EDBB-0529-60E7-A1FA966AB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1895-57B2-4203-BA1F-5E7CC8D7C4B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880EC-EAF9-817B-EFFE-8BBC44E18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39124-0EE6-08DC-63EE-97384C93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BB-F8BA-4CDF-A947-1A9E1283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7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7662-6978-5610-C2FC-D6E6C070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637AD-164E-44BB-EEA9-15FD233DF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67EB0-46B8-BBB3-0129-329B84141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3911E-6F4C-0224-9916-B9FF01E5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1895-57B2-4203-BA1F-5E7CC8D7C4B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1F18B-CB1E-F56C-C5A4-231237A4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BE773-AFE2-07A0-9073-C495A4F1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BB-F8BA-4CDF-A947-1A9E1283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1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A128-1822-63DE-3A81-95CE69C9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43703-1143-48C4-B310-C72BF8494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CCFBA-198A-D4C1-1533-F9F65D5B5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6C855-4A51-E5AC-FF70-97AB0A64A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C3A5AA-2480-F3E7-297A-67A50FB1F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9B089F-4A7C-91DC-2CA5-BE05273B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1895-57B2-4203-BA1F-5E7CC8D7C4B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43CC55-D80A-08D8-6930-AA25C05F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2FE1C6-6D6D-B86E-C2A6-F7CEFC3D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BB-F8BA-4CDF-A947-1A9E1283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5FB5-FE87-BF9A-81CC-10307D3A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934F20-D40D-B901-E325-AAA69BCD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1895-57B2-4203-BA1F-5E7CC8D7C4B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E8DED-C3C7-604C-8F6A-025A6D4B4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05FA5-CBCF-8BC6-151D-EF048598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BB-F8BA-4CDF-A947-1A9E1283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02A540-CB49-35E4-86F6-BC7CE87A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1895-57B2-4203-BA1F-5E7CC8D7C4B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AD721-538B-6B2D-41CF-B0829CB28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EAD98-A45B-253C-E2C0-8E621FC8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BB-F8BA-4CDF-A947-1A9E1283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9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12B7-220A-7A85-1D2E-64D6FE10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F5221-B255-E3A5-485B-0EE9EBA4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5F396-370D-D84A-9BEC-29564E0CB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36A63-6460-AE14-5625-DFEC79A2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1895-57B2-4203-BA1F-5E7CC8D7C4B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861A3-A3A1-C04B-EB57-AE50BA06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56B09-58E7-B2A5-0B1B-6F8F962B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BB-F8BA-4CDF-A947-1A9E1283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454FF-57D2-7C85-09B1-ED1EC0D6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6FF97-ECA2-BAE3-4BC0-52AC23E72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0C326-B47C-3930-F019-1A2E4CC63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2E25F-5F60-DDD0-26B3-C9B5626A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1895-57B2-4203-BA1F-5E7CC8D7C4B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3A956-21D4-752E-F8E1-958B1739B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DC7B3-65D2-95B0-7691-D2F820F8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BB-F8BA-4CDF-A947-1A9E1283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3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296A10-FB43-A96D-4142-848928FA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7" y="253299"/>
            <a:ext cx="6842760" cy="670727"/>
          </a:xfrm>
          <a:prstGeom prst="rect">
            <a:avLst/>
          </a:prstGeom>
          <a:solidFill>
            <a:srgbClr val="0F4C81"/>
          </a:solidFill>
          <a:ln w="28575">
            <a:solidFill>
              <a:srgbClr val="F8D948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B29DB-C15C-AF81-F4CC-B0CC73B42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7" y="1068404"/>
            <a:ext cx="11337758" cy="510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3CF73-30FD-4F9E-BF8F-D0D020254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881036"/>
            <a:ext cx="1510364" cy="840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Logo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754E3-75DF-A7D9-B253-695FEFC51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Institution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A5E0C-533E-5F7D-C92A-3C55ACED6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901215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r>
              <a:rPr lang="en-US" dirty="0">
                <a:solidFill>
                  <a:srgbClr val="F8D948"/>
                </a:solidFill>
              </a:rPr>
              <a:t>Conference Poster Pitch</a:t>
            </a:r>
          </a:p>
        </p:txBody>
      </p:sp>
      <p:pic>
        <p:nvPicPr>
          <p:cNvPr id="8" name="Picture 7" descr="A blue and yellow logo&#10;&#10;AI-generated content may be incorrect.">
            <a:extLst>
              <a:ext uri="{FF2B5EF4-FFF2-40B4-BE49-F238E27FC236}">
                <a16:creationId xmlns:a16="http://schemas.microsoft.com/office/drawing/2014/main" id="{82E39BFB-9ED0-1B31-4500-5430F6BDF4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16" y="6401752"/>
            <a:ext cx="98097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1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42F07E-FB7B-2ED1-DAC9-3D5EE4DD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9" y="254000"/>
            <a:ext cx="3322926" cy="669925"/>
          </a:xfrm>
        </p:spPr>
        <p:txBody>
          <a:bodyPr>
            <a:normAutofit fontScale="90000"/>
          </a:bodyPr>
          <a:lstStyle/>
          <a:p>
            <a:r>
              <a:rPr lang="en-US" dirty="0"/>
              <a:t>Title of Project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5F49F7B-0C38-BD7B-0075-3DF1C2070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87" y="1068403"/>
            <a:ext cx="11337758" cy="5623341"/>
          </a:xfrm>
          <a:solidFill>
            <a:srgbClr val="0F4C81"/>
          </a:solidFill>
        </p:spPr>
        <p:txBody>
          <a:bodyPr/>
          <a:lstStyle/>
          <a:p>
            <a:r>
              <a:rPr lang="en-US" dirty="0"/>
              <a:t>Title of Project – match exactly what’s on your poster.</a:t>
            </a:r>
          </a:p>
          <a:p>
            <a:r>
              <a:rPr lang="en-US" dirty="0"/>
              <a:t>Your name, institution, and collaborators.</a:t>
            </a:r>
          </a:p>
          <a:p>
            <a:r>
              <a:rPr lang="en-US" dirty="0"/>
              <a:t>One-sentence hook: Why this matters — a striking fact, challenge, or gap your work addresses.</a:t>
            </a:r>
          </a:p>
          <a:p>
            <a:r>
              <a:rPr lang="en-US" dirty="0"/>
              <a:t>Brief context: 1–2 sentences on the big picture problem.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8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B64EE-4D96-8790-CFD0-D5870BCE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Question &amp;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AD54A-2186-D695-AD12-6BC10137E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87" y="1068404"/>
            <a:ext cx="11337758" cy="5633732"/>
          </a:xfrm>
          <a:solidFill>
            <a:srgbClr val="0F4C8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State the main research question in plain language.</a:t>
            </a:r>
          </a:p>
          <a:p>
            <a:r>
              <a:rPr lang="en-US" dirty="0">
                <a:solidFill>
                  <a:schemeClr val="bg1"/>
                </a:solidFill>
              </a:rPr>
              <a:t>Summarize your specific aim(s) — what you set out to discover, prove, or solve.</a:t>
            </a:r>
          </a:p>
          <a:p>
            <a:r>
              <a:rPr lang="en-US" dirty="0">
                <a:solidFill>
                  <a:schemeClr val="bg1"/>
                </a:solidFill>
              </a:rPr>
              <a:t>Highlight novelty — what’s different from previous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9938-1C0B-750B-287A-BEF7D10D9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7" y="253299"/>
            <a:ext cx="4278940" cy="670727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Methods Snapshot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4BB8B-D302-DC71-A049-2A9B2AA84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87" y="1068403"/>
            <a:ext cx="11337758" cy="5623341"/>
          </a:xfrm>
          <a:solidFill>
            <a:srgbClr val="0F4C81"/>
          </a:solidFill>
        </p:spPr>
        <p:txBody>
          <a:bodyPr/>
          <a:lstStyle/>
          <a:p>
            <a:r>
              <a:rPr lang="en-US" dirty="0"/>
              <a:t>Focus on the key approach only — no overwhelming detail.</a:t>
            </a:r>
          </a:p>
          <a:p>
            <a:r>
              <a:rPr lang="en-US" dirty="0"/>
              <a:t>Mention:</a:t>
            </a:r>
          </a:p>
          <a:p>
            <a:pPr lvl="1"/>
            <a:r>
              <a:rPr lang="en-US" dirty="0"/>
              <a:t>Main methodology or experimental design.</a:t>
            </a:r>
          </a:p>
          <a:p>
            <a:pPr lvl="1"/>
            <a:r>
              <a:rPr lang="en-US" dirty="0"/>
              <a:t>Scale (lab, pilot, field, modeling).</a:t>
            </a:r>
          </a:p>
          <a:p>
            <a:pPr lvl="1"/>
            <a:r>
              <a:rPr lang="en-US" dirty="0"/>
              <a:t>Key tools or frameworks used.</a:t>
            </a:r>
          </a:p>
          <a:p>
            <a:r>
              <a:rPr lang="en-US" dirty="0"/>
              <a:t>Keep technical terms minimal unless you know all of the audience is specialist in this area.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5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7258-D741-F830-20C3-4DB73527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7" y="253299"/>
            <a:ext cx="3011249" cy="670727"/>
          </a:xfrm>
        </p:spPr>
        <p:txBody>
          <a:bodyPr>
            <a:normAutofit fontScale="90000"/>
          </a:bodyPr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B6C05-131C-2573-749F-326A1D3BF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87" y="1068404"/>
            <a:ext cx="11337758" cy="5654514"/>
          </a:xfrm>
          <a:solidFill>
            <a:srgbClr val="0F4C81"/>
          </a:solidFill>
        </p:spPr>
        <p:txBody>
          <a:bodyPr/>
          <a:lstStyle/>
          <a:p>
            <a:r>
              <a:rPr lang="en-US" dirty="0"/>
              <a:t>2–3 headline results from your poster.</a:t>
            </a:r>
          </a:p>
          <a:p>
            <a:r>
              <a:rPr lang="en-US" dirty="0"/>
              <a:t>Use simple visuals or icons — avoid text-heavy data tables.</a:t>
            </a:r>
          </a:p>
          <a:p>
            <a:r>
              <a:rPr lang="en-US" dirty="0"/>
              <a:t>Relate findings back to your original question.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C1597-18DB-810E-F621-BD7DC789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7" y="253299"/>
            <a:ext cx="4517931" cy="670727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 &amp;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C8435-E8E6-14C3-4C49-8D289DC7A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87" y="1068404"/>
            <a:ext cx="11337758" cy="5633732"/>
          </a:xfrm>
          <a:solidFill>
            <a:srgbClr val="0F4C81"/>
          </a:solidFill>
        </p:spPr>
        <p:txBody>
          <a:bodyPr/>
          <a:lstStyle/>
          <a:p>
            <a:r>
              <a:rPr lang="en-US" dirty="0"/>
              <a:t>Why it matters: Real-world or scientific implications.</a:t>
            </a:r>
          </a:p>
          <a:p>
            <a:r>
              <a:rPr lang="en-US" dirty="0"/>
              <a:t>Next steps: Further research, potential applications, or industry relevance.</a:t>
            </a:r>
          </a:p>
          <a:p>
            <a:r>
              <a:rPr lang="en-US" dirty="0"/>
              <a:t>Invite discussion or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20710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5181-08FE-B5BF-1B8F-F972882F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253299"/>
            <a:ext cx="9225013" cy="670727"/>
          </a:xfrm>
        </p:spPr>
        <p:txBody>
          <a:bodyPr>
            <a:normAutofit fontScale="90000"/>
          </a:bodyPr>
          <a:lstStyle/>
          <a:p>
            <a:r>
              <a:rPr lang="en-US" dirty="0"/>
              <a:t>Delivery Tips (Remove once read)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71520-BA29-0825-0C2E-67E0656C2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 to the Slide Master to insert your logo and institution name in their respective locations.</a:t>
            </a:r>
          </a:p>
          <a:p>
            <a:r>
              <a:rPr lang="en-US" dirty="0">
                <a:solidFill>
                  <a:schemeClr val="tx1"/>
                </a:solidFill>
              </a:rPr>
              <a:t>Treat it like an invitation to your poster, not a full defense of your work.</a:t>
            </a:r>
          </a:p>
          <a:p>
            <a:r>
              <a:rPr lang="en-US" dirty="0">
                <a:solidFill>
                  <a:schemeClr val="tx1"/>
                </a:solidFill>
              </a:rPr>
              <a:t>Speak in plain language to reach both topic area specialists and non-specialists.</a:t>
            </a:r>
          </a:p>
          <a:p>
            <a:r>
              <a:rPr lang="en-US" dirty="0">
                <a:solidFill>
                  <a:schemeClr val="tx1"/>
                </a:solidFill>
              </a:rPr>
              <a:t>End with a clear call to action: “I’d be happy to discuss X, Y, or Z in more detail during the poster. Sessions.”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43D50-3191-93D4-E515-F9E74F818113}"/>
              </a:ext>
            </a:extLst>
          </p:cNvPr>
          <p:cNvSpPr txBox="1"/>
          <p:nvPr/>
        </p:nvSpPr>
        <p:spPr>
          <a:xfrm>
            <a:off x="3848518" y="5786975"/>
            <a:ext cx="4393096" cy="707886"/>
          </a:xfrm>
          <a:prstGeom prst="rect">
            <a:avLst/>
          </a:prstGeom>
          <a:noFill/>
          <a:ln w="825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- Delete Slide -</a:t>
            </a:r>
          </a:p>
        </p:txBody>
      </p:sp>
    </p:spTree>
    <p:extLst>
      <p:ext uri="{BB962C8B-B14F-4D97-AF65-F5344CB8AC3E}">
        <p14:creationId xmlns:p14="http://schemas.microsoft.com/office/powerpoint/2010/main" val="90602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295</Words>
  <Application>Microsoft Office PowerPoint</Application>
  <PresentationFormat>Widescreen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Title of Project</vt:lpstr>
      <vt:lpstr>Research Question &amp; Objective</vt:lpstr>
      <vt:lpstr>Methods Snapshot </vt:lpstr>
      <vt:lpstr>Key Findings</vt:lpstr>
      <vt:lpstr>Impact &amp; Next Steps</vt:lpstr>
      <vt:lpstr>Delivery Tips (Remove once read)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SG</dc:creator>
  <cp:lastModifiedBy>SG</cp:lastModifiedBy>
  <cp:revision>1</cp:revision>
  <dcterms:created xsi:type="dcterms:W3CDTF">2025-09-28T21:20:01Z</dcterms:created>
  <dcterms:modified xsi:type="dcterms:W3CDTF">2025-09-28T22:13:01Z</dcterms:modified>
</cp:coreProperties>
</file>